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91" d="100"/>
          <a:sy n="91" d="100"/>
        </p:scale>
        <p:origin x="4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1C72-5522-403D-A513-29A5ED3042D3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81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F825-1F12-49E2-A030-EAD54C64D123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4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374E-45B7-48EB-A7B7-39B839A1F29D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0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BE3-2950-43AA-96BB-A768AE4BBF1F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6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4141-04C0-4624-9F2E-8889C32F3444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EC78-1DC2-4F11-B561-DCF0B87C134D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42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AA66-42E9-4984-A3CA-61FA0D335D40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09F9-4A15-450B-A0C7-2D2B8DB13C6E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153B-1E99-4B90-A2A0-4757127AB91D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F7E-DEA0-484D-B047-B43919F0D988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8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F29-9CCA-429A-B1D0-D4C87BA498B9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2EE5-E4BB-4694-A62A-B703A0DEA096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 flipV="1">
            <a:off x="-1" y="633572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0" y="4735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What happened in </a:t>
            </a:r>
            <a:r>
              <a:rPr lang="en-US" altLang="ja-JP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PM2.5</a:t>
            </a:r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 and BC with precipitation?</a:t>
            </a:r>
            <a:endParaRPr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2" y="838026"/>
            <a:ext cx="5268231" cy="304434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2" y="3414659"/>
            <a:ext cx="5268231" cy="3044346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5349765" y="3297597"/>
            <a:ext cx="3647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High </a:t>
            </a:r>
            <a:r>
              <a:rPr kumimoji="1" lang="en-US" altLang="ja-JP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PM</a:t>
            </a:r>
            <a:r>
              <a:rPr kumimoji="1" lang="en-US" altLang="ja-JP" sz="1600" baseline="-250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2.5</a:t>
            </a:r>
            <a:r>
              <a:rPr kumimoji="1" lang="en-US" altLang="ja-JP" sz="1600" baseline="-250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and BC were observed even precipitation occurred. </a:t>
            </a:r>
            <a:r>
              <a:rPr kumimoji="1" lang="ja-JP" altLang="en-US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kumimoji="1" lang="en-US" altLang="ja-JP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why?</a:t>
            </a:r>
            <a:endParaRPr kumimoji="1" lang="ja-JP" altLang="en-US" sz="16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980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1090</TotalTime>
  <Words>22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 仁士</cp:lastModifiedBy>
  <cp:revision>111</cp:revision>
  <dcterms:created xsi:type="dcterms:W3CDTF">2013-05-01T02:16:19Z</dcterms:created>
  <dcterms:modified xsi:type="dcterms:W3CDTF">2019-11-25T12:52:37Z</dcterms:modified>
</cp:coreProperties>
</file>