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92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964" autoAdjust="0"/>
    <p:restoredTop sz="94660"/>
  </p:normalViewPr>
  <p:slideViewPr>
    <p:cSldViewPr snapToGrid="0">
      <p:cViewPr varScale="1">
        <p:scale>
          <a:sx n="91" d="100"/>
          <a:sy n="91" d="100"/>
        </p:scale>
        <p:origin x="42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0DFA32-AB0E-4BA8-929F-89F60618A458}" type="datetimeFigureOut">
              <a:rPr kumimoji="1" lang="ja-JP" altLang="en-US" smtClean="0"/>
              <a:t>2019/11/25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3F3439-E92C-4CB5-ABC0-4F1264CD12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85290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51C72-5522-403D-A513-29A5ED3042D3}" type="datetime1">
              <a:rPr kumimoji="1" lang="ja-JP" altLang="en-US" smtClean="0"/>
              <a:t>2019/11/25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1819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EF825-1F12-49E2-A030-EAD54C64D123}" type="datetime1">
              <a:rPr kumimoji="1" lang="ja-JP" altLang="en-US" smtClean="0"/>
              <a:t>2019/11/25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5243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D374E-45B7-48EB-A7B7-39B839A1F29D}" type="datetime1">
              <a:rPr kumimoji="1" lang="ja-JP" altLang="en-US" smtClean="0"/>
              <a:t>2019/11/25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7067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B8BE3-2950-43AA-96BB-A768AE4BBF1F}" type="datetime1">
              <a:rPr kumimoji="1" lang="ja-JP" altLang="en-US" smtClean="0"/>
              <a:t>2019/11/25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4861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C4141-04C0-4624-9F2E-8889C32F3444}" type="datetime1">
              <a:rPr kumimoji="1" lang="ja-JP" altLang="en-US" smtClean="0"/>
              <a:t>2019/11/25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528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9EC78-1DC2-4F11-B561-DCF0B87C134D}" type="datetime1">
              <a:rPr kumimoji="1" lang="ja-JP" altLang="en-US" smtClean="0"/>
              <a:t>2019/11/25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0421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CAA66-42E9-4984-A3CA-61FA0D335D40}" type="datetime1">
              <a:rPr kumimoji="1" lang="ja-JP" altLang="en-US" smtClean="0"/>
              <a:t>2019/11/25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3487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409F9-4A15-450B-A0C7-2D2B8DB13C6E}" type="datetime1">
              <a:rPr kumimoji="1" lang="ja-JP" altLang="en-US" smtClean="0"/>
              <a:t>2019/11/25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9289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F153B-1E99-4B90-A2A0-4757127AB91D}" type="datetime1">
              <a:rPr kumimoji="1" lang="ja-JP" altLang="en-US" smtClean="0"/>
              <a:t>2019/11/25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3475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9CF7E-DEA0-484D-B047-B43919F0D988}" type="datetime1">
              <a:rPr kumimoji="1" lang="ja-JP" altLang="en-US" smtClean="0"/>
              <a:t>2019/11/25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4842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84F29-9CCA-429A-B1D0-D4C87BA498B9}" type="datetime1">
              <a:rPr kumimoji="1" lang="ja-JP" altLang="en-US" smtClean="0"/>
              <a:t>2019/11/25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3680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B62EE5-E4BB-4694-A62A-B703A0DEA096}" type="datetime1">
              <a:rPr kumimoji="1" lang="ja-JP" altLang="en-US" smtClean="0"/>
              <a:t>2019/11/25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892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線コネクタ 4"/>
          <p:cNvCxnSpPr/>
          <p:nvPr/>
        </p:nvCxnSpPr>
        <p:spPr>
          <a:xfrm flipV="1">
            <a:off x="-1" y="633572"/>
            <a:ext cx="9144000" cy="3214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テキスト ボックス 8"/>
          <p:cNvSpPr txBox="1"/>
          <p:nvPr/>
        </p:nvSpPr>
        <p:spPr>
          <a:xfrm>
            <a:off x="0" y="47353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800" b="1" dirty="0">
                <a:latin typeface="Arial" panose="020B0604020202020204" pitchFamily="34" charset="0"/>
                <a:cs typeface="Arial" panose="020B0604020202020204" pitchFamily="34" charset="0"/>
              </a:rPr>
              <a:t>What happened in </a:t>
            </a:r>
            <a:r>
              <a:rPr lang="en-US" altLang="ja-JP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PM2.5</a:t>
            </a:r>
            <a:r>
              <a:rPr lang="en-US" altLang="ja-JP" sz="2800" b="1" dirty="0">
                <a:latin typeface="Arial" panose="020B0604020202020204" pitchFamily="34" charset="0"/>
                <a:cs typeface="Arial" panose="020B0604020202020204" pitchFamily="34" charset="0"/>
              </a:rPr>
              <a:t> and BC with precipitation?</a:t>
            </a:r>
            <a:endParaRPr lang="ja-JP" alt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962" y="838026"/>
            <a:ext cx="5268231" cy="3044346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962" y="3414659"/>
            <a:ext cx="5268231" cy="3044346"/>
          </a:xfrm>
          <a:prstGeom prst="rect">
            <a:avLst/>
          </a:prstGeom>
        </p:spPr>
      </p:pic>
      <p:sp>
        <p:nvSpPr>
          <p:cNvPr id="12" name="テキスト ボックス 11"/>
          <p:cNvSpPr txBox="1"/>
          <p:nvPr/>
        </p:nvSpPr>
        <p:spPr>
          <a:xfrm>
            <a:off x="5349765" y="3297597"/>
            <a:ext cx="36470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High </a:t>
            </a:r>
            <a:r>
              <a:rPr kumimoji="1" lang="en-US" altLang="ja-JP" sz="1600" dirty="0" err="1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PM</a:t>
            </a:r>
            <a:r>
              <a:rPr kumimoji="1" lang="en-US" altLang="ja-JP" sz="1600" baseline="-25000" dirty="0" err="1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2.5</a:t>
            </a:r>
            <a:r>
              <a:rPr kumimoji="1" lang="en-US" altLang="ja-JP" sz="1600" baseline="-25000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ja-JP" sz="1600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and BC were observed even precipitation occurred. </a:t>
            </a:r>
            <a:r>
              <a:rPr kumimoji="1" lang="ja-JP" altLang="en-US" sz="1600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→ </a:t>
            </a:r>
            <a:r>
              <a:rPr kumimoji="1" lang="en-US" altLang="ja-JP" sz="1600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why?</a:t>
            </a:r>
            <a:endParaRPr kumimoji="1" lang="ja-JP" altLang="en-US" sz="1600" dirty="0"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19803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kumimoji="1" dirty="0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1090</TotalTime>
  <Words>22</Words>
  <Application>Microsoft Office PowerPoint</Application>
  <PresentationFormat>画面に合わせる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ＭＳ Ｐゴシック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入江仁士</dc:creator>
  <cp:lastModifiedBy>入江 仁士</cp:lastModifiedBy>
  <cp:revision>111</cp:revision>
  <dcterms:created xsi:type="dcterms:W3CDTF">2013-05-01T02:16:19Z</dcterms:created>
  <dcterms:modified xsi:type="dcterms:W3CDTF">2019-11-25T12:52:37Z</dcterms:modified>
</cp:coreProperties>
</file>